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5EFF2-1950-4AB1-8865-CBCDEA542D73}" type="datetimeFigureOut">
              <a:rPr lang="ru-RU" smtClean="0"/>
              <a:t>19.10.2023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E3AD77-8E43-4EA2-BABA-866B33BEF46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309907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5EFF2-1950-4AB1-8865-CBCDEA542D73}" type="datetimeFigureOut">
              <a:rPr lang="ru-RU" smtClean="0"/>
              <a:t>19.10.2023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E3AD77-8E43-4EA2-BABA-866B33BEF46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110754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5EFF2-1950-4AB1-8865-CBCDEA542D73}" type="datetimeFigureOut">
              <a:rPr lang="ru-RU" smtClean="0"/>
              <a:t>19.10.2023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E3AD77-8E43-4EA2-BABA-866B33BEF46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104605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5EFF2-1950-4AB1-8865-CBCDEA542D73}" type="datetimeFigureOut">
              <a:rPr lang="ru-RU" smtClean="0"/>
              <a:t>19.10.2023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E3AD77-8E43-4EA2-BABA-866B33BEF46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349617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5EFF2-1950-4AB1-8865-CBCDEA542D73}" type="datetimeFigureOut">
              <a:rPr lang="ru-RU" smtClean="0"/>
              <a:t>19.10.2023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E3AD77-8E43-4EA2-BABA-866B33BEF46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254410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5EFF2-1950-4AB1-8865-CBCDEA542D73}" type="datetimeFigureOut">
              <a:rPr lang="ru-RU" smtClean="0"/>
              <a:t>19.10.2023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E3AD77-8E43-4EA2-BABA-866B33BEF46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245230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5EFF2-1950-4AB1-8865-CBCDEA542D73}" type="datetimeFigureOut">
              <a:rPr lang="ru-RU" smtClean="0"/>
              <a:t>19.10.2023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E3AD77-8E43-4EA2-BABA-866B33BEF46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591368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5EFF2-1950-4AB1-8865-CBCDEA542D73}" type="datetimeFigureOut">
              <a:rPr lang="ru-RU" smtClean="0"/>
              <a:t>19.10.2023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E3AD77-8E43-4EA2-BABA-866B33BEF46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093792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5EFF2-1950-4AB1-8865-CBCDEA542D73}" type="datetimeFigureOut">
              <a:rPr lang="ru-RU" smtClean="0"/>
              <a:t>19.10.2023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E3AD77-8E43-4EA2-BABA-866B33BEF46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61432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5EFF2-1950-4AB1-8865-CBCDEA542D73}" type="datetimeFigureOut">
              <a:rPr lang="ru-RU" smtClean="0"/>
              <a:t>19.10.2023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E3AD77-8E43-4EA2-BABA-866B33BEF46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038335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5EFF2-1950-4AB1-8865-CBCDEA542D73}" type="datetimeFigureOut">
              <a:rPr lang="ru-RU" smtClean="0"/>
              <a:t>19.10.2023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E3AD77-8E43-4EA2-BABA-866B33BEF46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532879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85EFF2-1950-4AB1-8865-CBCDEA542D73}" type="datetimeFigureOut">
              <a:rPr lang="ru-RU" smtClean="0"/>
              <a:t>19.10.2023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E3AD77-8E43-4EA2-BABA-866B33BEF46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998673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48011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89923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683161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821554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394198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275675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666366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917970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Широкоэкранный</PresentationFormat>
  <Paragraphs>0</Paragraphs>
  <Slides>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2" baseType="lpstr">
      <vt:lpstr>Arial</vt:lpstr>
      <vt:lpstr>Calibri</vt:lpstr>
      <vt:lpstr>Calibri Light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User1</dc:creator>
  <cp:lastModifiedBy>User1</cp:lastModifiedBy>
  <cp:revision>2</cp:revision>
  <dcterms:created xsi:type="dcterms:W3CDTF">2023-10-19T06:11:59Z</dcterms:created>
  <dcterms:modified xsi:type="dcterms:W3CDTF">2023-10-19T06:20:47Z</dcterms:modified>
</cp:coreProperties>
</file>